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7" d="100"/>
          <a:sy n="107" d="100"/>
        </p:scale>
        <p:origin x="16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0B02-3EE7-BF44-B6BD-FA1D0D98807F}" type="datetimeFigureOut">
              <a:rPr lang="es-MX" smtClean="0"/>
              <a:t>14/05/26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8827D-F2B1-DA41-AC5D-43FA7B06C0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91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827D-F2B1-DA41-AC5D-43FA7B06C0B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88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4BB8FBA-9A52-EE3C-3E13-1C19B62912C5}"/>
              </a:ext>
            </a:extLst>
          </p:cNvPr>
          <p:cNvCxnSpPr>
            <a:cxnSpLocks/>
          </p:cNvCxnSpPr>
          <p:nvPr userDrawn="1"/>
        </p:nvCxnSpPr>
        <p:spPr>
          <a:xfrm>
            <a:off x="736270" y="1448790"/>
            <a:ext cx="0" cy="4050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96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47EA1-E101-7190-C954-BACFB50C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B0D3C1-EC21-5CBA-D6F1-D0724A9C9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5BF7FC-07C1-F417-B34A-87D082DBB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5EFFA4-531C-90FA-B617-63B39CD1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51112-B464-624F-B590-CB95C7294709}" type="datetimeFigureOut">
              <a:rPr lang="es-MX" smtClean="0"/>
              <a:t>14/05/26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73BD77-3D14-E480-BF3B-591962E6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2D3B2D-2034-96ED-CE12-E4DB6A7F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BAE4E-593E-8644-868D-FC2A7825D9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871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458FD-2925-2784-7A51-9B9AAB45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010"/>
            <a:ext cx="2142995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60A81B-1DE2-AD71-92CB-37A762EE1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AEEEFE-B2BA-DDE9-5CE8-5029BFF0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51112-B464-624F-B590-CB95C7294709}" type="datetimeFigureOut">
              <a:rPr lang="es-MX" smtClean="0"/>
              <a:t>14/05/26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825EBB-6321-AE10-B173-BE528D35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E5467C-62AE-203B-1157-4DAC6ED3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BAE4E-593E-8644-868D-FC2A7825D9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43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E00996-EC1A-3D68-E1EE-4E65C6E40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D5AEC0-9A57-85ED-30E3-D2E99F918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3CE74-026F-406C-E793-97740F1F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51112-B464-624F-B590-CB95C7294709}" type="datetimeFigureOut">
              <a:rPr lang="es-MX" smtClean="0"/>
              <a:t>14/05/26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5E5C1-7141-476F-BAC6-7A247E14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0F20A7-98E1-F5AB-2B1B-52E1AC66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BAE4E-593E-8644-868D-FC2A7825D9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54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00546A7-EA39-6D1B-D414-304900AB3838}"/>
              </a:ext>
            </a:extLst>
          </p:cNvPr>
          <p:cNvSpPr txBox="1"/>
          <p:nvPr userDrawn="1"/>
        </p:nvSpPr>
        <p:spPr>
          <a:xfrm>
            <a:off x="8993688" y="6325644"/>
            <a:ext cx="300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www.congresofimef.org.mx</a:t>
            </a:r>
          </a:p>
        </p:txBody>
      </p:sp>
    </p:spTree>
    <p:extLst>
      <p:ext uri="{BB962C8B-B14F-4D97-AF65-F5344CB8AC3E}">
        <p14:creationId xmlns:p14="http://schemas.microsoft.com/office/powerpoint/2010/main" val="177145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7A78D4C-80DB-EFE7-7CE1-6B1B4AB32C6E}"/>
              </a:ext>
            </a:extLst>
          </p:cNvPr>
          <p:cNvSpPr txBox="1"/>
          <p:nvPr userDrawn="1"/>
        </p:nvSpPr>
        <p:spPr>
          <a:xfrm>
            <a:off x="8993688" y="6325644"/>
            <a:ext cx="300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www.congresofimef.org.mx</a:t>
            </a:r>
          </a:p>
        </p:txBody>
      </p:sp>
    </p:spTree>
    <p:extLst>
      <p:ext uri="{BB962C8B-B14F-4D97-AF65-F5344CB8AC3E}">
        <p14:creationId xmlns:p14="http://schemas.microsoft.com/office/powerpoint/2010/main" val="202670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D92148-8381-B9B2-CF14-A294DB9BB167}"/>
              </a:ext>
            </a:extLst>
          </p:cNvPr>
          <p:cNvSpPr txBox="1"/>
          <p:nvPr userDrawn="1"/>
        </p:nvSpPr>
        <p:spPr>
          <a:xfrm>
            <a:off x="8993688" y="6325644"/>
            <a:ext cx="300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www.congresofimef.org.mx</a:t>
            </a:r>
          </a:p>
        </p:txBody>
      </p:sp>
    </p:spTree>
    <p:extLst>
      <p:ext uri="{BB962C8B-B14F-4D97-AF65-F5344CB8AC3E}">
        <p14:creationId xmlns:p14="http://schemas.microsoft.com/office/powerpoint/2010/main" val="333601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8743F1D-546E-0E07-709D-970EA8973DDF}"/>
              </a:ext>
            </a:extLst>
          </p:cNvPr>
          <p:cNvSpPr txBox="1"/>
          <p:nvPr userDrawn="1"/>
        </p:nvSpPr>
        <p:spPr>
          <a:xfrm>
            <a:off x="8993688" y="6325644"/>
            <a:ext cx="300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www.congresofimef.org.mx</a:t>
            </a:r>
          </a:p>
        </p:txBody>
      </p:sp>
    </p:spTree>
    <p:extLst>
      <p:ext uri="{BB962C8B-B14F-4D97-AF65-F5344CB8AC3E}">
        <p14:creationId xmlns:p14="http://schemas.microsoft.com/office/powerpoint/2010/main" val="14357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72D253A-173F-2526-E613-86EF6C9083C0}"/>
              </a:ext>
            </a:extLst>
          </p:cNvPr>
          <p:cNvSpPr txBox="1"/>
          <p:nvPr userDrawn="1"/>
        </p:nvSpPr>
        <p:spPr>
          <a:xfrm>
            <a:off x="8993688" y="6325644"/>
            <a:ext cx="300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www.congresofimef.org.mx</a:t>
            </a:r>
          </a:p>
        </p:txBody>
      </p:sp>
    </p:spTree>
    <p:extLst>
      <p:ext uri="{BB962C8B-B14F-4D97-AF65-F5344CB8AC3E}">
        <p14:creationId xmlns:p14="http://schemas.microsoft.com/office/powerpoint/2010/main" val="306607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7229B-7583-3577-AA5B-45DD5980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010"/>
            <a:ext cx="2142995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BD7289-EE11-8E0F-D533-D751D444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51112-B464-624F-B590-CB95C7294709}" type="datetimeFigureOut">
              <a:rPr lang="es-MX" smtClean="0"/>
              <a:t>14/05/26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0CB10E-0361-01AA-ABED-354E48D0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A1BFEB-2769-6A5A-62BF-8748D412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BAE4E-593E-8644-868D-FC2A7825D9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412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CE4B9A-A78B-A361-B03F-F207BD864A45}"/>
              </a:ext>
            </a:extLst>
          </p:cNvPr>
          <p:cNvSpPr txBox="1"/>
          <p:nvPr userDrawn="1"/>
        </p:nvSpPr>
        <p:spPr>
          <a:xfrm>
            <a:off x="8993688" y="6325644"/>
            <a:ext cx="300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www.congresofimef.org.mx</a:t>
            </a:r>
          </a:p>
        </p:txBody>
      </p:sp>
    </p:spTree>
    <p:extLst>
      <p:ext uri="{BB962C8B-B14F-4D97-AF65-F5344CB8AC3E}">
        <p14:creationId xmlns:p14="http://schemas.microsoft.com/office/powerpoint/2010/main" val="379226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9C9A5-64CB-0DDA-ED8A-B71F7859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F6A7F-88BE-A0CB-6795-B7102E9D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7F7972-EB22-1F17-2DEF-88F86AE43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137AE7-9EEA-4212-9AEB-AE4F0DD8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51112-B464-624F-B590-CB95C7294709}" type="datetimeFigureOut">
              <a:rPr lang="es-MX" smtClean="0"/>
              <a:t>14/05/26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F0ED08-B5CE-BDE0-9709-BE655B27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6599A5-8BA2-0AF2-53C9-0BCEFAB8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BAE4E-593E-8644-868D-FC2A7825D9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686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03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35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B48BF-A8EA-8C41-0BD8-6F39E424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45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7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31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49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06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</Words>
  <Application>Microsoft Macintosh PowerPoint</Application>
  <PresentationFormat>Panorámica</PresentationFormat>
  <Paragraphs>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Aptos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diseno imef</dc:creator>
  <cp:lastModifiedBy>diseno imef</cp:lastModifiedBy>
  <cp:revision>4</cp:revision>
  <dcterms:created xsi:type="dcterms:W3CDTF">2024-08-13T17:19:20Z</dcterms:created>
  <dcterms:modified xsi:type="dcterms:W3CDTF">2026-05-14T21:09:34Z</dcterms:modified>
</cp:coreProperties>
</file>