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0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9A7D57B-A3A6-050E-9A3F-9023B629A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959" y="3338723"/>
            <a:ext cx="6435306" cy="370635"/>
          </a:xfrm>
          <a:prstGeom prst="rect">
            <a:avLst/>
          </a:prstGeom>
        </p:spPr>
        <p:txBody>
          <a:bodyPr/>
          <a:lstStyle>
            <a:lvl5pPr marL="1828800" indent="0" algn="l">
              <a:buNone/>
              <a:defRPr b="1">
                <a:solidFill>
                  <a:schemeClr val="bg1"/>
                </a:solidFill>
              </a:defRPr>
            </a:lvl5pPr>
          </a:lstStyle>
          <a:p>
            <a:pPr lvl="4"/>
            <a:r>
              <a:rPr lang="es-MX" dirty="0"/>
              <a:t>TITULO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1224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315F07-DAD4-F939-5242-881A31DEE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0813" y="1803400"/>
            <a:ext cx="6824662" cy="491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Marcador de gráfico 4">
            <a:extLst>
              <a:ext uri="{FF2B5EF4-FFF2-40B4-BE49-F238E27FC236}">
                <a16:creationId xmlns:a16="http://schemas.microsoft.com/office/drawing/2014/main" id="{79C94004-5956-047C-A275-C0FD148519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924050" y="2605088"/>
            <a:ext cx="8177213" cy="3484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223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E05734C-CA09-20A8-0B4D-D42C0CCE2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0813" y="1803400"/>
            <a:ext cx="6824662" cy="491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MX" dirty="0"/>
          </a:p>
        </p:txBody>
      </p:sp>
      <p:sp>
        <p:nvSpPr>
          <p:cNvPr id="3" name="Marcador de gráfico 4">
            <a:extLst>
              <a:ext uri="{FF2B5EF4-FFF2-40B4-BE49-F238E27FC236}">
                <a16:creationId xmlns:a16="http://schemas.microsoft.com/office/drawing/2014/main" id="{78DDDCF8-7EBF-52D0-E2D2-2BE4E91FEE6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924050" y="2605088"/>
            <a:ext cx="8177213" cy="3484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8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90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DC5B75-C393-BB94-5CA6-818D423B3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79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25DAA92-ADB1-CAEF-1619-BD93E01DE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9C9C4DFC-76F8-4747-F095-854C339C66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36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1E85FB-DCF5-BB97-965F-B50C04DB1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1DF7C230-A75F-A8EC-BE7D-8F83844D9D3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258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Saul Pineda Islas</dc:creator>
  <cp:lastModifiedBy>Remef IMEF</cp:lastModifiedBy>
  <cp:revision>4</cp:revision>
  <dcterms:created xsi:type="dcterms:W3CDTF">2025-09-29T19:25:47Z</dcterms:created>
  <dcterms:modified xsi:type="dcterms:W3CDTF">2025-09-29T22:34:59Z</dcterms:modified>
</cp:coreProperties>
</file>