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5575" cy="1004411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92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09"/>
  </p:normalViewPr>
  <p:slideViewPr>
    <p:cSldViewPr snapToGrid="0" snapToObjects="1">
      <p:cViewPr varScale="1">
        <p:scale>
          <a:sx n="78" d="100"/>
          <a:sy n="78" d="100"/>
        </p:scale>
        <p:origin x="29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75FBB3F-4E29-FF4F-9306-DE294774B8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334" y="0"/>
            <a:ext cx="7738907" cy="1004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5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07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34756"/>
            <a:ext cx="1676608" cy="85119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34756"/>
            <a:ext cx="4932630" cy="8511921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1917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33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504056"/>
            <a:ext cx="6706433" cy="4178071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6721654"/>
            <a:ext cx="6706433" cy="2197149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58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673780"/>
            <a:ext cx="3304619" cy="6372897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673780"/>
            <a:ext cx="3304619" cy="6372897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969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34758"/>
            <a:ext cx="6706433" cy="194139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462203"/>
            <a:ext cx="3289432" cy="1206688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668891"/>
            <a:ext cx="3289432" cy="539638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462203"/>
            <a:ext cx="3305632" cy="1206688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668891"/>
            <a:ext cx="3305632" cy="539638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085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734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284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669608"/>
            <a:ext cx="2507825" cy="2343626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446169"/>
            <a:ext cx="3936385" cy="7137830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013234"/>
            <a:ext cx="2507825" cy="5582389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41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669608"/>
            <a:ext cx="2507825" cy="2343626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446169"/>
            <a:ext cx="3936385" cy="7137830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013234"/>
            <a:ext cx="2507825" cy="5582389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398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34758"/>
            <a:ext cx="6706433" cy="1941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673780"/>
            <a:ext cx="6706433" cy="6372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9309407"/>
            <a:ext cx="1749504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DC128-36C2-304A-A1E2-AB6463DBC07A}" type="datetimeFigureOut">
              <a:rPr lang="es-MX" smtClean="0"/>
              <a:t>29/05/24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9309407"/>
            <a:ext cx="2624257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9309407"/>
            <a:ext cx="1749504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50027-1332-994E-B18A-6BDDDD8950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40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4;p13">
            <a:extLst>
              <a:ext uri="{FF2B5EF4-FFF2-40B4-BE49-F238E27FC236}">
                <a16:creationId xmlns:a16="http://schemas.microsoft.com/office/drawing/2014/main" id="{B9C0F833-9D25-3A47-8D50-C1625B83F66D}"/>
              </a:ext>
            </a:extLst>
          </p:cNvPr>
          <p:cNvSpPr/>
          <p:nvPr/>
        </p:nvSpPr>
        <p:spPr>
          <a:xfrm>
            <a:off x="645132" y="1679884"/>
            <a:ext cx="1373450" cy="1373450"/>
          </a:xfrm>
          <a:custGeom>
            <a:avLst/>
            <a:gdLst/>
            <a:ahLst/>
            <a:cxnLst/>
            <a:rect l="l" t="t" r="r" b="b"/>
            <a:pathLst>
              <a:path w="2616835" h="2616835" extrusionOk="0">
                <a:moveTo>
                  <a:pt x="2301745" y="2616264"/>
                </a:moveTo>
                <a:lnTo>
                  <a:pt x="314519" y="2616264"/>
                </a:lnTo>
                <a:lnTo>
                  <a:pt x="268041" y="2612854"/>
                </a:lnTo>
                <a:lnTo>
                  <a:pt x="223681" y="2602948"/>
                </a:lnTo>
                <a:lnTo>
                  <a:pt x="181925" y="2587032"/>
                </a:lnTo>
                <a:lnTo>
                  <a:pt x="143259" y="2565593"/>
                </a:lnTo>
                <a:lnTo>
                  <a:pt x="108170" y="2539118"/>
                </a:lnTo>
                <a:lnTo>
                  <a:pt x="77145" y="2508093"/>
                </a:lnTo>
                <a:lnTo>
                  <a:pt x="50670" y="2473005"/>
                </a:lnTo>
                <a:lnTo>
                  <a:pt x="29231" y="2434339"/>
                </a:lnTo>
                <a:lnTo>
                  <a:pt x="13316" y="2392583"/>
                </a:lnTo>
                <a:lnTo>
                  <a:pt x="3410" y="2348223"/>
                </a:lnTo>
                <a:lnTo>
                  <a:pt x="0" y="2301745"/>
                </a:lnTo>
                <a:lnTo>
                  <a:pt x="0" y="314519"/>
                </a:lnTo>
                <a:lnTo>
                  <a:pt x="3410" y="268041"/>
                </a:lnTo>
                <a:lnTo>
                  <a:pt x="13316" y="223681"/>
                </a:lnTo>
                <a:lnTo>
                  <a:pt x="29231" y="181925"/>
                </a:lnTo>
                <a:lnTo>
                  <a:pt x="50670" y="143259"/>
                </a:lnTo>
                <a:lnTo>
                  <a:pt x="77145" y="108170"/>
                </a:lnTo>
                <a:lnTo>
                  <a:pt x="108170" y="77145"/>
                </a:lnTo>
                <a:lnTo>
                  <a:pt x="143259" y="50670"/>
                </a:lnTo>
                <a:lnTo>
                  <a:pt x="181925" y="29231"/>
                </a:lnTo>
                <a:lnTo>
                  <a:pt x="223681" y="13316"/>
                </a:lnTo>
                <a:lnTo>
                  <a:pt x="268041" y="3410"/>
                </a:lnTo>
                <a:lnTo>
                  <a:pt x="314519" y="0"/>
                </a:lnTo>
                <a:lnTo>
                  <a:pt x="2301745" y="0"/>
                </a:lnTo>
                <a:lnTo>
                  <a:pt x="2348223" y="3410"/>
                </a:lnTo>
                <a:lnTo>
                  <a:pt x="2392583" y="13316"/>
                </a:lnTo>
                <a:lnTo>
                  <a:pt x="2434339" y="29231"/>
                </a:lnTo>
                <a:lnTo>
                  <a:pt x="2473005" y="50670"/>
                </a:lnTo>
                <a:lnTo>
                  <a:pt x="2508093" y="77145"/>
                </a:lnTo>
                <a:lnTo>
                  <a:pt x="2539118" y="108170"/>
                </a:lnTo>
                <a:lnTo>
                  <a:pt x="2565593" y="143259"/>
                </a:lnTo>
                <a:lnTo>
                  <a:pt x="2587032" y="181925"/>
                </a:lnTo>
                <a:lnTo>
                  <a:pt x="2602948" y="223681"/>
                </a:lnTo>
                <a:lnTo>
                  <a:pt x="2612854" y="268041"/>
                </a:lnTo>
                <a:lnTo>
                  <a:pt x="2616264" y="314519"/>
                </a:lnTo>
                <a:lnTo>
                  <a:pt x="2616264" y="2301745"/>
                </a:lnTo>
                <a:lnTo>
                  <a:pt x="2612854" y="2348223"/>
                </a:lnTo>
                <a:lnTo>
                  <a:pt x="2602948" y="2392583"/>
                </a:lnTo>
                <a:lnTo>
                  <a:pt x="2587032" y="2434339"/>
                </a:lnTo>
                <a:lnTo>
                  <a:pt x="2565593" y="2473005"/>
                </a:lnTo>
                <a:lnTo>
                  <a:pt x="2539118" y="2508093"/>
                </a:lnTo>
                <a:lnTo>
                  <a:pt x="2508093" y="2539118"/>
                </a:lnTo>
                <a:lnTo>
                  <a:pt x="2473005" y="2565593"/>
                </a:lnTo>
                <a:lnTo>
                  <a:pt x="2434339" y="2587032"/>
                </a:lnTo>
                <a:lnTo>
                  <a:pt x="2392583" y="2602948"/>
                </a:lnTo>
                <a:lnTo>
                  <a:pt x="2348223" y="2612854"/>
                </a:lnTo>
                <a:lnTo>
                  <a:pt x="2301745" y="2616264"/>
                </a:lnTo>
                <a:close/>
              </a:path>
            </a:pathLst>
          </a:custGeom>
          <a:noFill/>
          <a:ln w="12700" cap="flat" cmpd="sng">
            <a:solidFill>
              <a:srgbClr val="B8925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9E08DC3-DFE5-0E4F-8AF2-E2EBB5212A62}"/>
              </a:ext>
            </a:extLst>
          </p:cNvPr>
          <p:cNvSpPr txBox="1"/>
          <p:nvPr/>
        </p:nvSpPr>
        <p:spPr>
          <a:xfrm>
            <a:off x="2087594" y="1904944"/>
            <a:ext cx="44339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dk1"/>
                </a:solidFill>
                <a:latin typeface="Myanmar Text" panose="020B0502040204020203" pitchFamily="34" charset="0"/>
                <a:ea typeface="Verdana"/>
                <a:cs typeface="Myanmar Text" panose="020B0502040204020203" pitchFamily="34" charset="0"/>
                <a:sym typeface="Verdana"/>
              </a:rPr>
              <a:t>Autor(es):</a:t>
            </a:r>
          </a:p>
          <a:p>
            <a:r>
              <a:rPr lang="es-MX" dirty="0">
                <a:solidFill>
                  <a:schemeClr val="dk1"/>
                </a:solidFill>
                <a:latin typeface="Myanmar Text" panose="020B0502040204020203" pitchFamily="34" charset="0"/>
                <a:ea typeface="Verdana"/>
                <a:cs typeface="Myanmar Text" panose="020B0502040204020203" pitchFamily="34" charset="0"/>
                <a:sym typeface="Verdana"/>
              </a:rPr>
              <a:t>Tutor:</a:t>
            </a:r>
          </a:p>
          <a:p>
            <a:r>
              <a:rPr lang="es-MX" dirty="0">
                <a:solidFill>
                  <a:schemeClr val="dk1"/>
                </a:solidFill>
                <a:latin typeface="Myanmar Text" panose="020B0502040204020203" pitchFamily="34" charset="0"/>
                <a:ea typeface="Verdana"/>
                <a:cs typeface="Myanmar Text" panose="020B0502040204020203" pitchFamily="34" charset="0"/>
                <a:sym typeface="Verdana"/>
              </a:rPr>
              <a:t>Institución: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E735C04-E7CA-0A45-816A-021A522A3BE7}"/>
              </a:ext>
            </a:extLst>
          </p:cNvPr>
          <p:cNvSpPr txBox="1"/>
          <p:nvPr/>
        </p:nvSpPr>
        <p:spPr>
          <a:xfrm>
            <a:off x="0" y="9601202"/>
            <a:ext cx="7775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XIV </a:t>
            </a:r>
            <a:r>
              <a:rPr lang="es-MX" sz="1400" dirty="0">
                <a:latin typeface="Myanmar Text" panose="020B0502040204020203" pitchFamily="34" charset="0"/>
                <a:cs typeface="Myanmar Text" panose="020B0502040204020203" pitchFamily="34" charset="0"/>
              </a:rPr>
              <a:t>Congreso</a:t>
            </a:r>
            <a:r>
              <a:rPr lang="es-MX" sz="1400" dirty="0"/>
              <a:t> Internacional de Innovación Financiera FIMEF</a:t>
            </a:r>
          </a:p>
        </p:txBody>
      </p:sp>
    </p:spTree>
    <p:extLst>
      <p:ext uri="{BB962C8B-B14F-4D97-AF65-F5344CB8AC3E}">
        <p14:creationId xmlns:p14="http://schemas.microsoft.com/office/powerpoint/2010/main" val="2748045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15</Words>
  <Application>Microsoft Macintosh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Myanmar Text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8</cp:revision>
  <dcterms:created xsi:type="dcterms:W3CDTF">2024-05-25T20:40:04Z</dcterms:created>
  <dcterms:modified xsi:type="dcterms:W3CDTF">2024-05-29T22:35:58Z</dcterms:modified>
</cp:coreProperties>
</file>