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</p:sldIdLst>
  <p:sldSz cx="15635288" cy="20105688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Verdana" panose="020B060403050404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AF21A-B292-0C4D-AD6D-727CEAF089C1}" v="2" dt="2023-02-22T23:40:14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327"/>
  </p:normalViewPr>
  <p:slideViewPr>
    <p:cSldViewPr snapToGrid="0">
      <p:cViewPr varScale="1">
        <p:scale>
          <a:sx n="43" d="100"/>
          <a:sy n="43" d="100"/>
        </p:scale>
        <p:origin x="212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647" y="3290446"/>
            <a:ext cx="13289995" cy="6999758"/>
          </a:xfrm>
        </p:spPr>
        <p:txBody>
          <a:bodyPr anchor="b"/>
          <a:lstStyle>
            <a:lvl1pPr algn="ctr">
              <a:defRPr sz="102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4411" y="10560142"/>
            <a:ext cx="11726466" cy="4854219"/>
          </a:xfrm>
        </p:spPr>
        <p:txBody>
          <a:bodyPr/>
          <a:lstStyle>
            <a:lvl1pPr marL="0" indent="0" algn="ctr">
              <a:buNone/>
              <a:defRPr sz="4104"/>
            </a:lvl1pPr>
            <a:lvl2pPr marL="781766" indent="0" algn="ctr">
              <a:buNone/>
              <a:defRPr sz="3420"/>
            </a:lvl2pPr>
            <a:lvl3pPr marL="1563533" indent="0" algn="ctr">
              <a:buNone/>
              <a:defRPr sz="3078"/>
            </a:lvl3pPr>
            <a:lvl4pPr marL="2345299" indent="0" algn="ctr">
              <a:buNone/>
              <a:defRPr sz="2736"/>
            </a:lvl4pPr>
            <a:lvl5pPr marL="3127065" indent="0" algn="ctr">
              <a:buNone/>
              <a:defRPr sz="2736"/>
            </a:lvl5pPr>
            <a:lvl6pPr marL="3908831" indent="0" algn="ctr">
              <a:buNone/>
              <a:defRPr sz="2736"/>
            </a:lvl6pPr>
            <a:lvl7pPr marL="4690598" indent="0" algn="ctr">
              <a:buNone/>
              <a:defRPr sz="2736"/>
            </a:lvl7pPr>
            <a:lvl8pPr marL="5472364" indent="0" algn="ctr">
              <a:buNone/>
              <a:defRPr sz="2736"/>
            </a:lvl8pPr>
            <a:lvl9pPr marL="6254130" indent="0" algn="ctr">
              <a:buNone/>
              <a:defRPr sz="2736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42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45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89004" y="1070442"/>
            <a:ext cx="3371359" cy="1703864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4927" y="1070442"/>
            <a:ext cx="9918636" cy="1703864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037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61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83" y="5012466"/>
            <a:ext cx="13485436" cy="8363406"/>
          </a:xfrm>
        </p:spPr>
        <p:txBody>
          <a:bodyPr anchor="b"/>
          <a:lstStyle>
            <a:lvl1pPr>
              <a:defRPr sz="1025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783" y="13454993"/>
            <a:ext cx="13485436" cy="4398118"/>
          </a:xfrm>
        </p:spPr>
        <p:txBody>
          <a:bodyPr/>
          <a:lstStyle>
            <a:lvl1pPr marL="0" indent="0">
              <a:buNone/>
              <a:defRPr sz="4104">
                <a:solidFill>
                  <a:schemeClr val="tx1"/>
                </a:solidFill>
              </a:defRPr>
            </a:lvl1pPr>
            <a:lvl2pPr marL="781766" indent="0">
              <a:buNone/>
              <a:defRPr sz="3420">
                <a:solidFill>
                  <a:schemeClr val="tx1">
                    <a:tint val="75000"/>
                  </a:schemeClr>
                </a:solidFill>
              </a:defRPr>
            </a:lvl2pPr>
            <a:lvl3pPr marL="1563533" indent="0">
              <a:buNone/>
              <a:defRPr sz="3078">
                <a:solidFill>
                  <a:schemeClr val="tx1">
                    <a:tint val="75000"/>
                  </a:schemeClr>
                </a:solidFill>
              </a:defRPr>
            </a:lvl3pPr>
            <a:lvl4pPr marL="2345299" indent="0">
              <a:buNone/>
              <a:defRPr sz="2736">
                <a:solidFill>
                  <a:schemeClr val="tx1">
                    <a:tint val="75000"/>
                  </a:schemeClr>
                </a:solidFill>
              </a:defRPr>
            </a:lvl4pPr>
            <a:lvl5pPr marL="3127065" indent="0">
              <a:buNone/>
              <a:defRPr sz="2736">
                <a:solidFill>
                  <a:schemeClr val="tx1">
                    <a:tint val="75000"/>
                  </a:schemeClr>
                </a:solidFill>
              </a:defRPr>
            </a:lvl5pPr>
            <a:lvl6pPr marL="3908831" indent="0">
              <a:buNone/>
              <a:defRPr sz="2736">
                <a:solidFill>
                  <a:schemeClr val="tx1">
                    <a:tint val="75000"/>
                  </a:schemeClr>
                </a:solidFill>
              </a:defRPr>
            </a:lvl6pPr>
            <a:lvl7pPr marL="4690598" indent="0">
              <a:buNone/>
              <a:defRPr sz="2736">
                <a:solidFill>
                  <a:schemeClr val="tx1">
                    <a:tint val="75000"/>
                  </a:schemeClr>
                </a:solidFill>
              </a:defRPr>
            </a:lvl7pPr>
            <a:lvl8pPr marL="5472364" indent="0">
              <a:buNone/>
              <a:defRPr sz="2736">
                <a:solidFill>
                  <a:schemeClr val="tx1">
                    <a:tint val="75000"/>
                  </a:schemeClr>
                </a:solidFill>
              </a:defRPr>
            </a:lvl8pPr>
            <a:lvl9pPr marL="6254130" indent="0">
              <a:buNone/>
              <a:defRPr sz="27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97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926" y="5352209"/>
            <a:ext cx="6644997" cy="1275687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15365" y="5352209"/>
            <a:ext cx="6644997" cy="1275687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74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2" y="1070446"/>
            <a:ext cx="13485436" cy="388617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6964" y="4928687"/>
            <a:ext cx="6614459" cy="2415474"/>
          </a:xfrm>
        </p:spPr>
        <p:txBody>
          <a:bodyPr anchor="b"/>
          <a:lstStyle>
            <a:lvl1pPr marL="0" indent="0">
              <a:buNone/>
              <a:defRPr sz="4104" b="1"/>
            </a:lvl1pPr>
            <a:lvl2pPr marL="781766" indent="0">
              <a:buNone/>
              <a:defRPr sz="3420" b="1"/>
            </a:lvl2pPr>
            <a:lvl3pPr marL="1563533" indent="0">
              <a:buNone/>
              <a:defRPr sz="3078" b="1"/>
            </a:lvl3pPr>
            <a:lvl4pPr marL="2345299" indent="0">
              <a:buNone/>
              <a:defRPr sz="2736" b="1"/>
            </a:lvl4pPr>
            <a:lvl5pPr marL="3127065" indent="0">
              <a:buNone/>
              <a:defRPr sz="2736" b="1"/>
            </a:lvl5pPr>
            <a:lvl6pPr marL="3908831" indent="0">
              <a:buNone/>
              <a:defRPr sz="2736" b="1"/>
            </a:lvl6pPr>
            <a:lvl7pPr marL="4690598" indent="0">
              <a:buNone/>
              <a:defRPr sz="2736" b="1"/>
            </a:lvl7pPr>
            <a:lvl8pPr marL="5472364" indent="0">
              <a:buNone/>
              <a:defRPr sz="2736" b="1"/>
            </a:lvl8pPr>
            <a:lvl9pPr marL="6254130" indent="0">
              <a:buNone/>
              <a:defRPr sz="27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6964" y="7344161"/>
            <a:ext cx="6614459" cy="1080215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15365" y="4928687"/>
            <a:ext cx="6647034" cy="2415474"/>
          </a:xfrm>
        </p:spPr>
        <p:txBody>
          <a:bodyPr anchor="b"/>
          <a:lstStyle>
            <a:lvl1pPr marL="0" indent="0">
              <a:buNone/>
              <a:defRPr sz="4104" b="1"/>
            </a:lvl1pPr>
            <a:lvl2pPr marL="781766" indent="0">
              <a:buNone/>
              <a:defRPr sz="3420" b="1"/>
            </a:lvl2pPr>
            <a:lvl3pPr marL="1563533" indent="0">
              <a:buNone/>
              <a:defRPr sz="3078" b="1"/>
            </a:lvl3pPr>
            <a:lvl4pPr marL="2345299" indent="0">
              <a:buNone/>
              <a:defRPr sz="2736" b="1"/>
            </a:lvl4pPr>
            <a:lvl5pPr marL="3127065" indent="0">
              <a:buNone/>
              <a:defRPr sz="2736" b="1"/>
            </a:lvl5pPr>
            <a:lvl6pPr marL="3908831" indent="0">
              <a:buNone/>
              <a:defRPr sz="2736" b="1"/>
            </a:lvl6pPr>
            <a:lvl7pPr marL="4690598" indent="0">
              <a:buNone/>
              <a:defRPr sz="2736" b="1"/>
            </a:lvl7pPr>
            <a:lvl8pPr marL="5472364" indent="0">
              <a:buNone/>
              <a:defRPr sz="2736" b="1"/>
            </a:lvl8pPr>
            <a:lvl9pPr marL="6254130" indent="0">
              <a:buNone/>
              <a:defRPr sz="2736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915365" y="7344161"/>
            <a:ext cx="6647034" cy="1080215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4457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74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480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3" y="1340379"/>
            <a:ext cx="5042787" cy="4691327"/>
          </a:xfrm>
        </p:spPr>
        <p:txBody>
          <a:bodyPr anchor="b"/>
          <a:lstStyle>
            <a:lvl1pPr>
              <a:defRPr sz="54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7034" y="2894851"/>
            <a:ext cx="7915365" cy="14288070"/>
          </a:xfrm>
        </p:spPr>
        <p:txBody>
          <a:bodyPr/>
          <a:lstStyle>
            <a:lvl1pPr>
              <a:defRPr sz="5472"/>
            </a:lvl1pPr>
            <a:lvl2pPr>
              <a:defRPr sz="4788"/>
            </a:lvl2pPr>
            <a:lvl3pPr>
              <a:defRPr sz="4104"/>
            </a:lvl3pPr>
            <a:lvl4pPr>
              <a:defRPr sz="3420"/>
            </a:lvl4pPr>
            <a:lvl5pPr>
              <a:defRPr sz="3420"/>
            </a:lvl5pPr>
            <a:lvl6pPr>
              <a:defRPr sz="3420"/>
            </a:lvl6pPr>
            <a:lvl7pPr>
              <a:defRPr sz="3420"/>
            </a:lvl7pPr>
            <a:lvl8pPr>
              <a:defRPr sz="3420"/>
            </a:lvl8pPr>
            <a:lvl9pPr>
              <a:defRPr sz="342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963" y="6031707"/>
            <a:ext cx="5042787" cy="11174482"/>
          </a:xfrm>
        </p:spPr>
        <p:txBody>
          <a:bodyPr/>
          <a:lstStyle>
            <a:lvl1pPr marL="0" indent="0">
              <a:buNone/>
              <a:defRPr sz="2736"/>
            </a:lvl1pPr>
            <a:lvl2pPr marL="781766" indent="0">
              <a:buNone/>
              <a:defRPr sz="2394"/>
            </a:lvl2pPr>
            <a:lvl3pPr marL="1563533" indent="0">
              <a:buNone/>
              <a:defRPr sz="2052"/>
            </a:lvl3pPr>
            <a:lvl4pPr marL="2345299" indent="0">
              <a:buNone/>
              <a:defRPr sz="1710"/>
            </a:lvl4pPr>
            <a:lvl5pPr marL="3127065" indent="0">
              <a:buNone/>
              <a:defRPr sz="1710"/>
            </a:lvl5pPr>
            <a:lvl6pPr marL="3908831" indent="0">
              <a:buNone/>
              <a:defRPr sz="1710"/>
            </a:lvl6pPr>
            <a:lvl7pPr marL="4690598" indent="0">
              <a:buNone/>
              <a:defRPr sz="1710"/>
            </a:lvl7pPr>
            <a:lvl8pPr marL="5472364" indent="0">
              <a:buNone/>
              <a:defRPr sz="1710"/>
            </a:lvl8pPr>
            <a:lvl9pPr marL="6254130" indent="0">
              <a:buNone/>
              <a:defRPr sz="171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839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3" y="1340379"/>
            <a:ext cx="5042787" cy="4691327"/>
          </a:xfrm>
        </p:spPr>
        <p:txBody>
          <a:bodyPr anchor="b"/>
          <a:lstStyle>
            <a:lvl1pPr>
              <a:defRPr sz="5472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47034" y="2894851"/>
            <a:ext cx="7915365" cy="14288070"/>
          </a:xfrm>
        </p:spPr>
        <p:txBody>
          <a:bodyPr anchor="t"/>
          <a:lstStyle>
            <a:lvl1pPr marL="0" indent="0">
              <a:buNone/>
              <a:defRPr sz="5472"/>
            </a:lvl1pPr>
            <a:lvl2pPr marL="781766" indent="0">
              <a:buNone/>
              <a:defRPr sz="4788"/>
            </a:lvl2pPr>
            <a:lvl3pPr marL="1563533" indent="0">
              <a:buNone/>
              <a:defRPr sz="4104"/>
            </a:lvl3pPr>
            <a:lvl4pPr marL="2345299" indent="0">
              <a:buNone/>
              <a:defRPr sz="3420"/>
            </a:lvl4pPr>
            <a:lvl5pPr marL="3127065" indent="0">
              <a:buNone/>
              <a:defRPr sz="3420"/>
            </a:lvl5pPr>
            <a:lvl6pPr marL="3908831" indent="0">
              <a:buNone/>
              <a:defRPr sz="3420"/>
            </a:lvl6pPr>
            <a:lvl7pPr marL="4690598" indent="0">
              <a:buNone/>
              <a:defRPr sz="3420"/>
            </a:lvl7pPr>
            <a:lvl8pPr marL="5472364" indent="0">
              <a:buNone/>
              <a:defRPr sz="3420"/>
            </a:lvl8pPr>
            <a:lvl9pPr marL="6254130" indent="0">
              <a:buNone/>
              <a:defRPr sz="342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6963" y="6031707"/>
            <a:ext cx="5042787" cy="11174482"/>
          </a:xfrm>
        </p:spPr>
        <p:txBody>
          <a:bodyPr/>
          <a:lstStyle>
            <a:lvl1pPr marL="0" indent="0">
              <a:buNone/>
              <a:defRPr sz="2736"/>
            </a:lvl1pPr>
            <a:lvl2pPr marL="781766" indent="0">
              <a:buNone/>
              <a:defRPr sz="2394"/>
            </a:lvl2pPr>
            <a:lvl3pPr marL="1563533" indent="0">
              <a:buNone/>
              <a:defRPr sz="2052"/>
            </a:lvl3pPr>
            <a:lvl4pPr marL="2345299" indent="0">
              <a:buNone/>
              <a:defRPr sz="1710"/>
            </a:lvl4pPr>
            <a:lvl5pPr marL="3127065" indent="0">
              <a:buNone/>
              <a:defRPr sz="1710"/>
            </a:lvl5pPr>
            <a:lvl6pPr marL="3908831" indent="0">
              <a:buNone/>
              <a:defRPr sz="1710"/>
            </a:lvl6pPr>
            <a:lvl7pPr marL="4690598" indent="0">
              <a:buNone/>
              <a:defRPr sz="1710"/>
            </a:lvl7pPr>
            <a:lvl8pPr marL="5472364" indent="0">
              <a:buNone/>
              <a:defRPr sz="1710"/>
            </a:lvl8pPr>
            <a:lvl9pPr marL="6254130" indent="0">
              <a:buNone/>
              <a:defRPr sz="171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583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4926" y="1070446"/>
            <a:ext cx="13485436" cy="3886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4926" y="5352209"/>
            <a:ext cx="13485436" cy="12756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4926" y="18634998"/>
            <a:ext cx="3517940" cy="1070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2CD4-59F9-DF4F-AAEE-BE4600306F48}" type="datetimeFigureOut">
              <a:rPr lang="es-MX" smtClean="0"/>
              <a:t>22/02/23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79189" y="18634998"/>
            <a:ext cx="5276910" cy="1070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42422" y="18634998"/>
            <a:ext cx="3517940" cy="1070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68F44-692E-F34A-8561-4CFB6F5AFCF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33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63533" rtl="0" eaLnBrk="1" latinLnBrk="0" hangingPunct="1">
        <a:lnSpc>
          <a:spcPct val="90000"/>
        </a:lnSpc>
        <a:spcBef>
          <a:spcPct val="0"/>
        </a:spcBef>
        <a:buNone/>
        <a:defRPr sz="75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0883" indent="-390883" algn="l" defTabSz="1563533" rtl="0" eaLnBrk="1" latinLnBrk="0" hangingPunct="1">
        <a:lnSpc>
          <a:spcPct val="90000"/>
        </a:lnSpc>
        <a:spcBef>
          <a:spcPts val="1710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1pPr>
      <a:lvl2pPr marL="1172649" indent="-390883" algn="l" defTabSz="1563533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4104" kern="1200">
          <a:solidFill>
            <a:schemeClr val="tx1"/>
          </a:solidFill>
          <a:latin typeface="+mn-lt"/>
          <a:ea typeface="+mn-ea"/>
          <a:cs typeface="+mn-cs"/>
        </a:defRPr>
      </a:lvl2pPr>
      <a:lvl3pPr marL="1954416" indent="-390883" algn="l" defTabSz="1563533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3420" kern="1200">
          <a:solidFill>
            <a:schemeClr val="tx1"/>
          </a:solidFill>
          <a:latin typeface="+mn-lt"/>
          <a:ea typeface="+mn-ea"/>
          <a:cs typeface="+mn-cs"/>
        </a:defRPr>
      </a:lvl3pPr>
      <a:lvl4pPr marL="2736182" indent="-390883" algn="l" defTabSz="1563533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4pPr>
      <a:lvl5pPr marL="3517948" indent="-390883" algn="l" defTabSz="1563533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5pPr>
      <a:lvl6pPr marL="4299715" indent="-390883" algn="l" defTabSz="1563533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6pPr>
      <a:lvl7pPr marL="5081481" indent="-390883" algn="l" defTabSz="1563533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7pPr>
      <a:lvl8pPr marL="5863247" indent="-390883" algn="l" defTabSz="1563533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8pPr>
      <a:lvl9pPr marL="6645013" indent="-390883" algn="l" defTabSz="1563533" rtl="0" eaLnBrk="1" latinLnBrk="0" hangingPunct="1">
        <a:lnSpc>
          <a:spcPct val="90000"/>
        </a:lnSpc>
        <a:spcBef>
          <a:spcPts val="855"/>
        </a:spcBef>
        <a:buFont typeface="Arial" panose="020B0604020202020204" pitchFamily="34" charset="0"/>
        <a:buChar char="•"/>
        <a:defRPr sz="3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63533" rtl="0" eaLnBrk="1" latinLnBrk="0" hangingPunct="1">
        <a:defRPr sz="3078" kern="1200">
          <a:solidFill>
            <a:schemeClr val="tx1"/>
          </a:solidFill>
          <a:latin typeface="+mn-lt"/>
          <a:ea typeface="+mn-ea"/>
          <a:cs typeface="+mn-cs"/>
        </a:defRPr>
      </a:lvl1pPr>
      <a:lvl2pPr marL="781766" algn="l" defTabSz="1563533" rtl="0" eaLnBrk="1" latinLnBrk="0" hangingPunct="1">
        <a:defRPr sz="3078" kern="1200">
          <a:solidFill>
            <a:schemeClr val="tx1"/>
          </a:solidFill>
          <a:latin typeface="+mn-lt"/>
          <a:ea typeface="+mn-ea"/>
          <a:cs typeface="+mn-cs"/>
        </a:defRPr>
      </a:lvl2pPr>
      <a:lvl3pPr marL="1563533" algn="l" defTabSz="1563533" rtl="0" eaLnBrk="1" latinLnBrk="0" hangingPunct="1">
        <a:defRPr sz="3078" kern="1200">
          <a:solidFill>
            <a:schemeClr val="tx1"/>
          </a:solidFill>
          <a:latin typeface="+mn-lt"/>
          <a:ea typeface="+mn-ea"/>
          <a:cs typeface="+mn-cs"/>
        </a:defRPr>
      </a:lvl3pPr>
      <a:lvl4pPr marL="2345299" algn="l" defTabSz="1563533" rtl="0" eaLnBrk="1" latinLnBrk="0" hangingPunct="1">
        <a:defRPr sz="3078" kern="1200">
          <a:solidFill>
            <a:schemeClr val="tx1"/>
          </a:solidFill>
          <a:latin typeface="+mn-lt"/>
          <a:ea typeface="+mn-ea"/>
          <a:cs typeface="+mn-cs"/>
        </a:defRPr>
      </a:lvl4pPr>
      <a:lvl5pPr marL="3127065" algn="l" defTabSz="1563533" rtl="0" eaLnBrk="1" latinLnBrk="0" hangingPunct="1">
        <a:defRPr sz="3078" kern="1200">
          <a:solidFill>
            <a:schemeClr val="tx1"/>
          </a:solidFill>
          <a:latin typeface="+mn-lt"/>
          <a:ea typeface="+mn-ea"/>
          <a:cs typeface="+mn-cs"/>
        </a:defRPr>
      </a:lvl5pPr>
      <a:lvl6pPr marL="3908831" algn="l" defTabSz="1563533" rtl="0" eaLnBrk="1" latinLnBrk="0" hangingPunct="1">
        <a:defRPr sz="3078" kern="1200">
          <a:solidFill>
            <a:schemeClr val="tx1"/>
          </a:solidFill>
          <a:latin typeface="+mn-lt"/>
          <a:ea typeface="+mn-ea"/>
          <a:cs typeface="+mn-cs"/>
        </a:defRPr>
      </a:lvl6pPr>
      <a:lvl7pPr marL="4690598" algn="l" defTabSz="1563533" rtl="0" eaLnBrk="1" latinLnBrk="0" hangingPunct="1">
        <a:defRPr sz="3078" kern="1200">
          <a:solidFill>
            <a:schemeClr val="tx1"/>
          </a:solidFill>
          <a:latin typeface="+mn-lt"/>
          <a:ea typeface="+mn-ea"/>
          <a:cs typeface="+mn-cs"/>
        </a:defRPr>
      </a:lvl7pPr>
      <a:lvl8pPr marL="5472364" algn="l" defTabSz="1563533" rtl="0" eaLnBrk="1" latinLnBrk="0" hangingPunct="1">
        <a:defRPr sz="3078" kern="1200">
          <a:solidFill>
            <a:schemeClr val="tx1"/>
          </a:solidFill>
          <a:latin typeface="+mn-lt"/>
          <a:ea typeface="+mn-ea"/>
          <a:cs typeface="+mn-cs"/>
        </a:defRPr>
      </a:lvl8pPr>
      <a:lvl9pPr marL="6254130" algn="l" defTabSz="1563533" rtl="0" eaLnBrk="1" latinLnBrk="0" hangingPunct="1">
        <a:defRPr sz="30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:a16="http://schemas.microsoft.com/office/drawing/2014/main" id="{5DF1E822-AADD-FDE8-5660-A5B7620F1B59}"/>
              </a:ext>
            </a:extLst>
          </p:cNvPr>
          <p:cNvSpPr/>
          <p:nvPr/>
        </p:nvSpPr>
        <p:spPr>
          <a:xfrm>
            <a:off x="627878" y="2439008"/>
            <a:ext cx="2616835" cy="2616835"/>
          </a:xfrm>
          <a:custGeom>
            <a:avLst/>
            <a:gdLst/>
            <a:ahLst/>
            <a:cxnLst/>
            <a:rect l="l" t="t" r="r" b="b"/>
            <a:pathLst>
              <a:path w="2616835" h="2616835">
                <a:moveTo>
                  <a:pt x="2301745" y="2616264"/>
                </a:moveTo>
                <a:lnTo>
                  <a:pt x="314519" y="2616264"/>
                </a:lnTo>
                <a:lnTo>
                  <a:pt x="268041" y="2612854"/>
                </a:lnTo>
                <a:lnTo>
                  <a:pt x="223681" y="2602948"/>
                </a:lnTo>
                <a:lnTo>
                  <a:pt x="181925" y="2587032"/>
                </a:lnTo>
                <a:lnTo>
                  <a:pt x="143259" y="2565593"/>
                </a:lnTo>
                <a:lnTo>
                  <a:pt x="108170" y="2539118"/>
                </a:lnTo>
                <a:lnTo>
                  <a:pt x="77145" y="2508093"/>
                </a:lnTo>
                <a:lnTo>
                  <a:pt x="50670" y="2473005"/>
                </a:lnTo>
                <a:lnTo>
                  <a:pt x="29231" y="2434339"/>
                </a:lnTo>
                <a:lnTo>
                  <a:pt x="13316" y="2392583"/>
                </a:lnTo>
                <a:lnTo>
                  <a:pt x="3410" y="2348223"/>
                </a:lnTo>
                <a:lnTo>
                  <a:pt x="0" y="2301745"/>
                </a:lnTo>
                <a:lnTo>
                  <a:pt x="0" y="314519"/>
                </a:lnTo>
                <a:lnTo>
                  <a:pt x="3410" y="268041"/>
                </a:lnTo>
                <a:lnTo>
                  <a:pt x="13316" y="223681"/>
                </a:lnTo>
                <a:lnTo>
                  <a:pt x="29231" y="181925"/>
                </a:lnTo>
                <a:lnTo>
                  <a:pt x="50670" y="143259"/>
                </a:lnTo>
                <a:lnTo>
                  <a:pt x="77145" y="108170"/>
                </a:lnTo>
                <a:lnTo>
                  <a:pt x="108170" y="77145"/>
                </a:lnTo>
                <a:lnTo>
                  <a:pt x="143259" y="50670"/>
                </a:lnTo>
                <a:lnTo>
                  <a:pt x="181925" y="29231"/>
                </a:lnTo>
                <a:lnTo>
                  <a:pt x="223681" y="13316"/>
                </a:lnTo>
                <a:lnTo>
                  <a:pt x="268041" y="3410"/>
                </a:lnTo>
                <a:lnTo>
                  <a:pt x="314519" y="0"/>
                </a:lnTo>
                <a:lnTo>
                  <a:pt x="2301745" y="0"/>
                </a:lnTo>
                <a:lnTo>
                  <a:pt x="2348223" y="3410"/>
                </a:lnTo>
                <a:lnTo>
                  <a:pt x="2392583" y="13316"/>
                </a:lnTo>
                <a:lnTo>
                  <a:pt x="2434339" y="29231"/>
                </a:lnTo>
                <a:lnTo>
                  <a:pt x="2473005" y="50670"/>
                </a:lnTo>
                <a:lnTo>
                  <a:pt x="2508093" y="77145"/>
                </a:lnTo>
                <a:lnTo>
                  <a:pt x="2539118" y="108170"/>
                </a:lnTo>
                <a:lnTo>
                  <a:pt x="2565593" y="143259"/>
                </a:lnTo>
                <a:lnTo>
                  <a:pt x="2587032" y="181925"/>
                </a:lnTo>
                <a:lnTo>
                  <a:pt x="2602948" y="223681"/>
                </a:lnTo>
                <a:lnTo>
                  <a:pt x="2612854" y="268041"/>
                </a:lnTo>
                <a:lnTo>
                  <a:pt x="2616264" y="314519"/>
                </a:lnTo>
                <a:lnTo>
                  <a:pt x="2616264" y="2301745"/>
                </a:lnTo>
                <a:lnTo>
                  <a:pt x="2612854" y="2348223"/>
                </a:lnTo>
                <a:lnTo>
                  <a:pt x="2602948" y="2392583"/>
                </a:lnTo>
                <a:lnTo>
                  <a:pt x="2587032" y="2434339"/>
                </a:lnTo>
                <a:lnTo>
                  <a:pt x="2565593" y="2473005"/>
                </a:lnTo>
                <a:lnTo>
                  <a:pt x="2539118" y="2508093"/>
                </a:lnTo>
                <a:lnTo>
                  <a:pt x="2508093" y="2539118"/>
                </a:lnTo>
                <a:lnTo>
                  <a:pt x="2473005" y="2565593"/>
                </a:lnTo>
                <a:lnTo>
                  <a:pt x="2434339" y="2587032"/>
                </a:lnTo>
                <a:lnTo>
                  <a:pt x="2392583" y="2602948"/>
                </a:lnTo>
                <a:lnTo>
                  <a:pt x="2348223" y="2612854"/>
                </a:lnTo>
                <a:lnTo>
                  <a:pt x="2301745" y="2616264"/>
                </a:lnTo>
                <a:close/>
              </a:path>
            </a:pathLst>
          </a:custGeom>
          <a:ln w="63042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55F4CD10-B8E9-CD8D-D329-3F38AB9A11D4}"/>
              </a:ext>
            </a:extLst>
          </p:cNvPr>
          <p:cNvSpPr txBox="1"/>
          <p:nvPr/>
        </p:nvSpPr>
        <p:spPr>
          <a:xfrm>
            <a:off x="1024118" y="3877822"/>
            <a:ext cx="4279900" cy="11472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3220" marR="5080">
              <a:lnSpc>
                <a:spcPct val="101299"/>
              </a:lnSpc>
              <a:spcBef>
                <a:spcPts val="95"/>
              </a:spcBef>
            </a:pPr>
            <a:r>
              <a:rPr sz="2500" i="1" spc="-360" dirty="0">
                <a:latin typeface="Verdana"/>
                <a:cs typeface="Verdana"/>
              </a:rPr>
              <a:t>Autor(es): </a:t>
            </a:r>
            <a:r>
              <a:rPr sz="2500" i="1" spc="-385" dirty="0">
                <a:latin typeface="Verdana"/>
                <a:cs typeface="Verdana"/>
              </a:rPr>
              <a:t>Tutor</a:t>
            </a:r>
            <a:r>
              <a:rPr sz="2500" i="1" spc="-635" dirty="0">
                <a:latin typeface="Verdana"/>
                <a:cs typeface="Verdana"/>
              </a:rPr>
              <a:t> </a:t>
            </a:r>
            <a:r>
              <a:rPr sz="2500" i="1" spc="-755" dirty="0">
                <a:latin typeface="Verdana"/>
                <a:cs typeface="Verdana"/>
              </a:rPr>
              <a:t>:</a:t>
            </a:r>
            <a:r>
              <a:rPr sz="2500" i="1" spc="-330" dirty="0">
                <a:latin typeface="Verdana"/>
                <a:cs typeface="Verdana"/>
              </a:rPr>
              <a:t> </a:t>
            </a:r>
            <a:r>
              <a:rPr sz="2500" i="1" spc="-330" dirty="0" err="1">
                <a:latin typeface="Verdana"/>
                <a:cs typeface="Verdana"/>
              </a:rPr>
              <a:t>Institución</a:t>
            </a:r>
            <a:r>
              <a:rPr sz="2500" i="1" spc="-330" dirty="0">
                <a:latin typeface="Verdana"/>
                <a:cs typeface="Verdana"/>
              </a:rPr>
              <a:t>:</a:t>
            </a:r>
            <a:endParaRPr sz="25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55951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8</Words>
  <Application>Microsoft Macintosh PowerPoint</Application>
  <PresentationFormat>Personalizado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Verdana</vt:lpstr>
      <vt:lpstr>Calibri Light</vt:lpstr>
      <vt:lpstr>Arial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Sebastián Pérez Villa</dc:creator>
  <cp:lastModifiedBy>Sebastián Pérez Villa</cp:lastModifiedBy>
  <cp:revision>1</cp:revision>
  <dcterms:created xsi:type="dcterms:W3CDTF">2023-02-22T23:35:30Z</dcterms:created>
  <dcterms:modified xsi:type="dcterms:W3CDTF">2023-02-22T23:40:20Z</dcterms:modified>
</cp:coreProperties>
</file>